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43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1315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601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4240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0847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8864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1594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6602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947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9217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613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6AD99-846F-44DA-AA68-7EAB58841A7E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6B3C6-0161-47F6-8D52-A6C1653288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346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726" y="1663159"/>
            <a:ext cx="1476549" cy="3496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1" name="Textfeld 1"/>
          <p:cNvSpPr txBox="1">
            <a:spLocks noChangeArrowheads="1"/>
          </p:cNvSpPr>
          <p:nvPr/>
        </p:nvSpPr>
        <p:spPr bwMode="auto">
          <a:xfrm>
            <a:off x="3418480" y="908274"/>
            <a:ext cx="23070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CXCR-4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Cat#102-PA120)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591781" y="5229200"/>
            <a:ext cx="3960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000" b="1" dirty="0" err="1" smtClean="0">
                <a:latin typeface="Arial" pitchFamily="34" charset="0"/>
                <a:cs typeface="Arial" pitchFamily="34" charset="0"/>
              </a:rPr>
              <a:t>Figure</a:t>
            </a:r>
            <a:r>
              <a:rPr lang="de-DE" sz="1000" b="1" dirty="0" smtClean="0">
                <a:latin typeface="Arial" pitchFamily="34" charset="0"/>
                <a:cs typeface="Arial" pitchFamily="34" charset="0"/>
              </a:rPr>
              <a:t> 1: 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Western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analysis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recombinant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human 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CXCR4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fusion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protein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 smtClean="0">
                <a:latin typeface="Arial" pitchFamily="34" charset="0"/>
                <a:cs typeface="Arial" pitchFamily="34" charset="0"/>
              </a:rPr>
              <a:t>produced</a:t>
            </a:r>
            <a:r>
              <a:rPr lang="de-DE" sz="1000" dirty="0" smtClean="0">
                <a:latin typeface="Arial" pitchFamily="34" charset="0"/>
                <a:cs typeface="Arial" pitchFamily="34" charset="0"/>
              </a:rPr>
              <a:t> in E. coli. </a:t>
            </a:r>
            <a:endParaRPr lang="de-DE" sz="1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2994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2012-09-21T07:23:25Z</dcterms:created>
  <dcterms:modified xsi:type="dcterms:W3CDTF">2015-03-18T13:26:55Z</dcterms:modified>
</cp:coreProperties>
</file>